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376" r:id="rId2"/>
    <p:sldId id="374" r:id="rId3"/>
  </p:sldIdLst>
  <p:sldSz cx="9144000" cy="6858000" type="screen4x3"/>
  <p:notesSz cx="9929813" cy="679926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9900"/>
    <a:srgbClr val="FFFF00"/>
    <a:srgbClr val="660033"/>
    <a:srgbClr val="CCECFF"/>
    <a:srgbClr val="CCCCFF"/>
    <a:srgbClr val="99CC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36" autoAdjust="0"/>
  </p:normalViewPr>
  <p:slideViewPr>
    <p:cSldViewPr>
      <p:cViewPr varScale="1">
        <p:scale>
          <a:sx n="107" d="100"/>
          <a:sy n="107" d="100"/>
        </p:scale>
        <p:origin x="-19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74" y="-90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9538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58AE80A-5979-4459-9FF7-B47AE1223D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402012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28975"/>
            <a:ext cx="7281863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9538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8BEDA24-5240-4F35-9AEF-BB2ED32BFA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E1DEF-6274-42F6-B7BB-0F8482BEF5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7B43D-A767-4472-A1A3-FBA2686295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07175" y="365125"/>
            <a:ext cx="1992313" cy="565626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26125" cy="56562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61A48-14B6-4FD4-9264-1028642940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27088" y="1906588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4953-C924-4D69-8C62-9D71CAE805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A7593-F66B-4023-A8C3-0A9E4784F8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46F32-008D-4E16-AE54-C20D5C7EBE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27088" y="1906588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9488" y="1906588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5230C-838E-4933-8225-E9ADD459C1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360FE-7E15-4FE0-89B8-723A42746C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0CBC-864D-41A3-ABB4-04A7B7B131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E046-C790-4CC1-91A4-96BBB0C8C0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8DE1-4B45-4B44-804C-F62662CA6A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E8B8-2240-4F89-95E2-55BE1FA86D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3746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3746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7969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7969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7239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2159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0064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9065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5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5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5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7A6312D-2CC8-4A58-B5E2-994CA62AA4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2061" name="Picture 15" descr="校标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40650" y="188913"/>
            <a:ext cx="1042988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9" descr="MAIL277713_FJ00-校名毛体"/>
          <p:cNvPicPr>
            <a:picLocks noChangeAspect="1" noChangeArrowheads="1"/>
          </p:cNvPicPr>
          <p:nvPr userDrawn="1"/>
        </p:nvPicPr>
        <p:blipFill>
          <a:blip r:embed="rId15" cstate="print">
            <a:lum bright="6000" contrast="-12000"/>
          </a:blip>
          <a:srcRect l="24884" b="31136"/>
          <a:stretch>
            <a:fillRect/>
          </a:stretch>
        </p:blipFill>
        <p:spPr bwMode="auto">
          <a:xfrm>
            <a:off x="6084888" y="6157913"/>
            <a:ext cx="2303462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C2E59B-0704-42AF-A9F3-AEBD949731E9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00200" y="1385888"/>
            <a:ext cx="570865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zh-CN" altLang="zh-CN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827088" y="1196975"/>
            <a:ext cx="7932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altLang="zh-CN" sz="2400" b="1"/>
              <a:t> 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043608" y="620688"/>
            <a:ext cx="7451725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dirty="0" smtClean="0">
                <a:ea typeface="黑体" pitchFamily="2" charset="-122"/>
              </a:rPr>
              <a:t>题目（</a:t>
            </a:r>
            <a:r>
              <a:rPr lang="zh-CN" altLang="en-US" sz="1800" dirty="0" smtClean="0">
                <a:ea typeface="黑体" pitchFamily="2" charset="-122"/>
              </a:rPr>
              <a:t>黑体</a:t>
            </a:r>
            <a:r>
              <a:rPr lang="en-US" altLang="zh-CN" sz="1800" dirty="0" smtClean="0">
                <a:ea typeface="黑体" pitchFamily="2" charset="-122"/>
              </a:rPr>
              <a:t>18</a:t>
            </a:r>
            <a:r>
              <a:rPr lang="zh-CN" altLang="en-US" sz="1800" dirty="0" smtClean="0">
                <a:ea typeface="黑体" pitchFamily="2" charset="-122"/>
              </a:rPr>
              <a:t>号</a:t>
            </a:r>
            <a:r>
              <a:rPr lang="zh-CN" altLang="en-US" sz="1800" dirty="0" smtClean="0">
                <a:ea typeface="黑体" pitchFamily="2" charset="-122"/>
              </a:rPr>
              <a:t>）</a:t>
            </a:r>
            <a:endParaRPr lang="zh-CN" altLang="en-US" sz="1800" dirty="0">
              <a:ea typeface="黑体" pitchFamily="2" charset="-122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179512" y="1340768"/>
            <a:ext cx="871296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600" b="1" dirty="0"/>
              <a:t>博士研究生</a:t>
            </a:r>
            <a:r>
              <a:rPr lang="zh-CN" altLang="en-US" sz="1600" b="1" dirty="0" smtClean="0"/>
              <a:t>姓名</a:t>
            </a:r>
            <a:r>
              <a:rPr lang="en-US" altLang="zh-CN" sz="1600" b="1" dirty="0" smtClean="0">
                <a:latin typeface="+mn-ea"/>
                <a:ea typeface="+mn-ea"/>
              </a:rPr>
              <a:t>(</a:t>
            </a:r>
            <a:r>
              <a:rPr lang="zh-CN" altLang="en-US" sz="1600" b="1" dirty="0" smtClean="0">
                <a:latin typeface="+mn-ea"/>
                <a:ea typeface="+mn-ea"/>
              </a:rPr>
              <a:t>宋体</a:t>
            </a:r>
            <a:r>
              <a:rPr lang="en-US" altLang="zh-CN" sz="1600" b="1" dirty="0" smtClean="0">
                <a:latin typeface="+mn-ea"/>
                <a:ea typeface="+mn-ea"/>
              </a:rPr>
              <a:t>16</a:t>
            </a:r>
            <a:r>
              <a:rPr lang="zh-CN" altLang="en-US" sz="1600" b="1" dirty="0" smtClean="0">
                <a:latin typeface="+mn-ea"/>
                <a:ea typeface="+mn-ea"/>
              </a:rPr>
              <a:t>号，加粗</a:t>
            </a:r>
            <a:r>
              <a:rPr lang="en-US" altLang="zh-CN" sz="1600" b="1" dirty="0" smtClean="0">
                <a:latin typeface="+mn-ea"/>
                <a:ea typeface="+mn-ea"/>
              </a:rPr>
              <a:t>)</a:t>
            </a:r>
            <a:r>
              <a:rPr lang="zh-CN" altLang="en-US" sz="1600" dirty="0" smtClean="0"/>
              <a:t>：姓名（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宋体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号，不加粗，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Times New Roma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居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左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放置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）            </a:t>
            </a: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1600" b="1" dirty="0" smtClean="0"/>
              <a:t>指导</a:t>
            </a:r>
            <a:r>
              <a:rPr lang="zh-CN" altLang="en-US" sz="1600" b="1" dirty="0"/>
              <a:t>教师姓名</a:t>
            </a:r>
            <a:r>
              <a:rPr lang="zh-CN" altLang="en-US" sz="1600" dirty="0" smtClean="0"/>
              <a:t>：</a:t>
            </a:r>
            <a:endParaRPr lang="zh-CN" altLang="en-US" sz="1600" dirty="0"/>
          </a:p>
          <a:p>
            <a:pPr eaLnBrk="1" hangingPunct="1">
              <a:spcBef>
                <a:spcPct val="50000"/>
              </a:spcBef>
            </a:pPr>
            <a:r>
              <a:rPr lang="zh-CN" altLang="en-US" sz="1600" b="1" dirty="0"/>
              <a:t>学科专业名称</a:t>
            </a:r>
            <a:r>
              <a:rPr lang="zh-CN" altLang="en-US" sz="1600" dirty="0" smtClean="0"/>
              <a:t>：</a:t>
            </a:r>
            <a:endParaRPr lang="zh-CN" altLang="en-US" sz="16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9512" y="2420888"/>
            <a:ext cx="7793037" cy="4794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kumimoji="0" lang="zh-CN" altLang="en-US" sz="1800" dirty="0">
                <a:latin typeface="+mj-lt"/>
                <a:ea typeface="黑体" pitchFamily="2" charset="-122"/>
                <a:cs typeface="+mj-cs"/>
              </a:rPr>
              <a:t>博士学位论文的主要创新点</a:t>
            </a:r>
            <a:r>
              <a:rPr kumimoji="0" lang="en-US" altLang="zh-CN" sz="1800" dirty="0" smtClean="0">
                <a:latin typeface="+mj-lt"/>
                <a:ea typeface="黑体" pitchFamily="2" charset="-122"/>
                <a:cs typeface="+mj-cs"/>
              </a:rPr>
              <a:t>:</a:t>
            </a:r>
            <a:r>
              <a:rPr kumimoji="0" lang="zh-CN" altLang="en-US" sz="1800" dirty="0" smtClean="0">
                <a:ea typeface="黑体" pitchFamily="2" charset="-122"/>
              </a:rPr>
              <a:t>（黑体，</a:t>
            </a:r>
            <a:r>
              <a:rPr kumimoji="0" lang="en-US" altLang="zh-CN" sz="1800" dirty="0" smtClean="0">
                <a:ea typeface="黑体" pitchFamily="2" charset="-122"/>
              </a:rPr>
              <a:t>18</a:t>
            </a:r>
            <a:r>
              <a:rPr kumimoji="0" lang="zh-CN" altLang="en-US" sz="1800" dirty="0" smtClean="0">
                <a:ea typeface="黑体" pitchFamily="2" charset="-122"/>
              </a:rPr>
              <a:t>号）</a:t>
            </a:r>
          </a:p>
          <a:p>
            <a:pPr eaLnBrk="1" hangingPunct="1">
              <a:defRPr/>
            </a:pPr>
            <a:endParaRPr kumimoji="0" lang="zh-CN" altLang="en-US" sz="2000" dirty="0">
              <a:latin typeface="+mj-lt"/>
              <a:ea typeface="黑体" pitchFamily="2" charset="-122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2852936"/>
            <a:ext cx="7772400" cy="2520280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CN" altLang="zh-CN" sz="1600" dirty="0" smtClean="0">
                <a:latin typeface="+mn-ea"/>
                <a:ea typeface="+mn-ea"/>
              </a:rPr>
              <a:t>一、</a:t>
            </a:r>
            <a:r>
              <a:rPr kumimoji="0" lang="zh-CN" altLang="en-US" sz="1600" dirty="0" smtClean="0">
                <a:latin typeface="+mn-ea"/>
                <a:ea typeface="+mn-ea"/>
              </a:rPr>
              <a:t>宋体</a:t>
            </a:r>
            <a:r>
              <a:rPr kumimoji="0" lang="en-US" altLang="zh-CN" sz="1600" dirty="0" smtClean="0">
                <a:latin typeface="+mn-ea"/>
                <a:ea typeface="+mn-ea"/>
              </a:rPr>
              <a:t>16</a:t>
            </a:r>
            <a:r>
              <a:rPr kumimoji="0" lang="zh-CN" altLang="en-US" sz="1600" dirty="0" smtClean="0">
                <a:latin typeface="+mn-ea"/>
                <a:ea typeface="+mn-ea"/>
              </a:rPr>
              <a:t>号，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英文用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Times 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New Roma</a:t>
            </a:r>
            <a:endParaRPr kumimoji="0" lang="zh-CN" altLang="zh-CN" sz="1600" dirty="0" smtClean="0">
              <a:latin typeface="+mn-ea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CN" altLang="zh-CN" sz="1600" dirty="0" smtClean="0">
                <a:latin typeface="+mn-ea"/>
                <a:ea typeface="+mn-ea"/>
              </a:rPr>
              <a:t>二、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CN" altLang="zh-CN" sz="1600" dirty="0" smtClean="0">
                <a:latin typeface="+mn-ea"/>
                <a:ea typeface="+mn-ea"/>
              </a:rPr>
              <a:t>三、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zh-CN" sz="32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C2E59B-0704-42AF-A9F3-AEBD949731E9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548680"/>
            <a:ext cx="5904656" cy="57606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1800" dirty="0" smtClean="0">
                <a:solidFill>
                  <a:schemeClr val="tx1"/>
                </a:solidFill>
                <a:ea typeface="黑体" pitchFamily="2" charset="-122"/>
              </a:rPr>
              <a:t>攻博期间取得的学术成果（</a:t>
            </a:r>
            <a:r>
              <a:rPr lang="zh-CN" altLang="en-US" sz="1800" dirty="0" smtClean="0">
                <a:solidFill>
                  <a:schemeClr val="tx1"/>
                </a:solidFill>
                <a:ea typeface="黑体" pitchFamily="2" charset="-122"/>
              </a:rPr>
              <a:t>黑体</a:t>
            </a:r>
            <a:r>
              <a:rPr lang="en-US" altLang="zh-CN" sz="1800" dirty="0" smtClean="0">
                <a:solidFill>
                  <a:schemeClr val="tx1"/>
                </a:solidFill>
                <a:ea typeface="黑体" pitchFamily="2" charset="-122"/>
              </a:rPr>
              <a:t>18</a:t>
            </a:r>
            <a:r>
              <a:rPr lang="zh-CN" altLang="en-US" sz="1800" dirty="0" smtClean="0">
                <a:solidFill>
                  <a:schemeClr val="tx1"/>
                </a:solidFill>
                <a:ea typeface="黑体" pitchFamily="2" charset="-122"/>
              </a:rPr>
              <a:t>号</a:t>
            </a:r>
            <a:r>
              <a:rPr lang="zh-CN" altLang="en-US" sz="1800" dirty="0" smtClean="0">
                <a:solidFill>
                  <a:schemeClr val="tx1"/>
                </a:solidFill>
                <a:ea typeface="黑体" pitchFamily="2" charset="-122"/>
              </a:rPr>
              <a:t>）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00200" y="1385888"/>
            <a:ext cx="570865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zh-CN" altLang="zh-CN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827088" y="1196975"/>
            <a:ext cx="7932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altLang="zh-CN" sz="2400" b="1"/>
              <a:t> </a:t>
            </a:r>
          </a:p>
        </p:txBody>
      </p:sp>
      <p:sp>
        <p:nvSpPr>
          <p:cNvPr id="4102" name="矩形 2"/>
          <p:cNvSpPr>
            <a:spLocks noChangeArrowheads="1"/>
          </p:cNvSpPr>
          <p:nvPr/>
        </p:nvSpPr>
        <p:spPr bwMode="auto">
          <a:xfrm>
            <a:off x="0" y="1574800"/>
            <a:ext cx="878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CN" altLang="zh-CN" sz="1800" dirty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发表</a:t>
            </a:r>
            <a:r>
              <a:rPr lang="zh-CN" altLang="zh-CN" sz="18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论文：</a:t>
            </a:r>
            <a:r>
              <a:rPr lang="zh-CN" altLang="en-US" sz="18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（黑体</a:t>
            </a:r>
            <a:r>
              <a:rPr lang="en-US" altLang="zh-CN" sz="18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18</a:t>
            </a:r>
            <a:r>
              <a:rPr lang="zh-CN" altLang="en-US" sz="18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号）</a:t>
            </a:r>
            <a:endParaRPr lang="zh-CN" altLang="zh-CN" sz="1800" dirty="0"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marL="266700" indent="-266700" eaLnBrk="1" hangingPunct="1"/>
            <a:r>
              <a:rPr lang="en-US" altLang="zh-CN" sz="1600" dirty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[1</a:t>
            </a:r>
            <a:r>
              <a:rPr lang="en-US" altLang="zh-CN" sz="16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] </a:t>
            </a:r>
            <a:r>
              <a:rPr lang="en-US" altLang="zh-CN" sz="1600" b="1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</a:t>
            </a:r>
            <a:r>
              <a:rPr lang="en-US" altLang="zh-CN" sz="1600" b="1" u="sng" dirty="0" smtClean="0">
                <a:solidFill>
                  <a:srgbClr val="0070C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XXX</a:t>
            </a:r>
            <a:r>
              <a:rPr lang="en-US" altLang="zh-CN" sz="16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, XXX, XXX. 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题目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lang="en-US" altLang="zh-CN" sz="1600" dirty="0">
                <a:latin typeface="Times New Roman" pitchFamily="18" charset="0"/>
                <a:ea typeface="+mn-ea"/>
                <a:cs typeface="Times New Roman" pitchFamily="18" charset="0"/>
              </a:rPr>
              <a:t>J]. </a:t>
            </a:r>
            <a:r>
              <a:rPr lang="zh-CN" altLang="en-US" sz="1600" dirty="0">
                <a:latin typeface="Times New Roman" pitchFamily="18" charset="0"/>
                <a:ea typeface="+mn-ea"/>
                <a:cs typeface="Times New Roman" pitchFamily="18" charset="0"/>
              </a:rPr>
              <a:t>期刊名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zh-CN" altLang="en-US" sz="1600" dirty="0">
                <a:latin typeface="Times New Roman" pitchFamily="18" charset="0"/>
                <a:ea typeface="+mn-ea"/>
                <a:cs typeface="Times New Roman" pitchFamily="18" charset="0"/>
              </a:rPr>
              <a:t>时间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卷（期）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页码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zh-CN" altLang="en-US" sz="1600" dirty="0">
                <a:latin typeface="Times New Roman" pitchFamily="18" charset="0"/>
                <a:ea typeface="+mn-ea"/>
                <a:cs typeface="Times New Roman" pitchFamily="18" charset="0"/>
              </a:rPr>
              <a:t>级别</a:t>
            </a:r>
            <a:r>
              <a:rPr lang="zh-CN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endParaRPr lang="en-US" altLang="zh-CN" sz="1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6700" indent="-266700" eaLnBrk="1" hangingPunct="1"/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（宋体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16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号，</a:t>
            </a:r>
            <a:r>
              <a:rPr lang="en-US" altLang="zh-CN" sz="1600" dirty="0"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imes </a:t>
            </a:r>
            <a:r>
              <a:rPr lang="en-US" altLang="zh-CN" sz="1600" dirty="0"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ew Roma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，自己的姓名用标准色蓝色，加粗，加下划线）</a:t>
            </a:r>
            <a:endParaRPr lang="zh-CN" altLang="zh-CN" sz="16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jpu-4">
  <a:themeElements>
    <a:clrScheme name="tjpu-4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tjpu-4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tjpu-4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jpu-4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jpu-4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jpu-4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jpu-4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jpu-4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4246</TotalTime>
  <Words>146</Words>
  <Application>Microsoft Office PowerPoint</Application>
  <PresentationFormat>全屏显示(4:3)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tjpu-4</vt:lpstr>
      <vt:lpstr>幻灯片 1</vt:lpstr>
      <vt:lpstr>攻博期间取得的学术成果（黑体18号）</vt:lpstr>
    </vt:vector>
  </TitlesOfParts>
  <Company>yjsb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zjf</dc:creator>
  <cp:lastModifiedBy>user</cp:lastModifiedBy>
  <cp:revision>784</cp:revision>
  <dcterms:created xsi:type="dcterms:W3CDTF">2004-01-13T03:47:49Z</dcterms:created>
  <dcterms:modified xsi:type="dcterms:W3CDTF">2018-10-26T03:43:51Z</dcterms:modified>
</cp:coreProperties>
</file>